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6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6533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237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073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6850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1422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6121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348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301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4026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5296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428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237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7310" y="0"/>
            <a:ext cx="1223581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428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4026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418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631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1770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7104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327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6406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561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6469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793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307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0343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Arial</vt:lpstr>
      <vt:lpstr>SimSun</vt:lpstr>
      <vt:lpstr>Wingdings</vt:lpstr>
      <vt:lpstr>Microsoft YaHei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25</cp:revision>
  <dcterms:created xsi:type="dcterms:W3CDTF">2019-06-19T02:08:00Z</dcterms:created>
  <dcterms:modified xsi:type="dcterms:W3CDTF">2020-12-02T12:43:10Z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