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32"/>
  </p:handoutMasterIdLst>
  <p:sldIdLst>
    <p:sldId id="256" r:id="rId3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DCDC"/>
    <a:srgbClr val="F0F0F0"/>
    <a:srgbClr val="E6E6E6"/>
    <a:srgbClr val="C8C8C8"/>
    <a:srgbClr val="FFFFFF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78" d="100"/>
          <a:sy n="78" d="100"/>
        </p:scale>
        <p:origin x="654" y="5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34" Type="http://schemas.openxmlformats.org/officeDocument/2006/relationships/viewProps" Target="viewProps.xml"/><Relationship Id="rId33" Type="http://schemas.openxmlformats.org/officeDocument/2006/relationships/presProps" Target="presProps.xml"/><Relationship Id="rId32" Type="http://schemas.openxmlformats.org/officeDocument/2006/relationships/handoutMaster" Target="handoutMasters/handoutMaster1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Microsoft YaHei" panose="020B0503020204020204" charset="-122"/>
              <a:ea typeface="Microsoft YaHei" panose="020B050302020402020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Microsoft YaHei" panose="020B0503020204020204" charset="-122"/>
                <a:ea typeface="Microsoft YaHei" panose="020B0503020204020204" charset="-122"/>
              </a:rPr>
            </a:fld>
            <a:endParaRPr lang="zh-CN" altLang="en-US" smtClean="0">
              <a:latin typeface="Microsoft YaHei" panose="020B0503020204020204" charset="-122"/>
              <a:ea typeface="Microsoft YaHei" panose="020B050302020402020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Microsoft YaHei" panose="020B0503020204020204" charset="-122"/>
              <a:ea typeface="Microsoft YaHei" panose="020B050302020402020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Microsoft YaHei" panose="020B0503020204020204" charset="-122"/>
                <a:ea typeface="Microsoft YaHei" panose="020B0503020204020204" charset="-122"/>
              </a:rPr>
            </a:fld>
            <a:endParaRPr lang="zh-CN" altLang="en-US" smtClean="0">
              <a:latin typeface="Microsoft YaHei" panose="020B0503020204020204" charset="-122"/>
              <a:ea typeface="Microsoft YaHei" panose="020B050302020402020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fld id="{1AC49D05-6128-4D0D-A32A-06A5E73B38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Microsoft YaHei" panose="020B0503020204020204" charset="-122"/>
        <a:ea typeface="Microsoft YaHei" panose="020B050302020402020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icrosoft YaHei" panose="020B0503020204020204" charset="-122"/>
        <a:ea typeface="Microsoft YaHei" panose="020B050302020402020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icrosoft YaHei" panose="020B0503020204020204" charset="-122"/>
        <a:ea typeface="Microsoft YaHei" panose="020B050302020402020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icrosoft YaHei" panose="020B0503020204020204" charset="-122"/>
        <a:ea typeface="Microsoft YaHei" panose="020B050302020402020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icrosoft YaHei" panose="020B0503020204020204" charset="-122"/>
        <a:ea typeface="Microsoft YaHei" panose="020B050302020402020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669882" y="2588281"/>
            <a:ext cx="10852237" cy="899167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5400" b="0" spc="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669882" y="3566160"/>
            <a:ext cx="10852237" cy="950984"/>
          </a:xfrm>
        </p:spPr>
        <p:txBody>
          <a:bodyPr lIns="101600" tIns="38100" rIns="76200" bIns="3810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69930" y="952508"/>
            <a:ext cx="10852237" cy="504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669882" y="2588281"/>
            <a:ext cx="10852237" cy="899167"/>
          </a:xfrm>
        </p:spPr>
        <p:txBody>
          <a:bodyPr vert="horz" lIns="101600" tIns="38100" rIns="25400" bIns="381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0" i="0" u="none" strike="noStrike" kern="1200" cap="none" spc="600" normalizeH="0" baseline="0" noProof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9882" y="1296000"/>
            <a:ext cx="10852237" cy="5041355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930" y="3808730"/>
            <a:ext cx="10852237" cy="624845"/>
          </a:xfrm>
        </p:spPr>
        <p:txBody>
          <a:bodyPr lIns="101600" tIns="38100" rIns="63500" bIns="38100" anchor="t" anchorCtr="0">
            <a:noAutofit/>
          </a:bodyPr>
          <a:lstStyle>
            <a:lvl1pPr>
              <a:defRPr sz="3600" b="0" u="none" strike="noStrike" kern="1200" cap="none" spc="300" normalizeH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669925" y="4511675"/>
            <a:ext cx="10852237" cy="1077985"/>
          </a:xfrm>
        </p:spPr>
        <p:txBody>
          <a:bodyPr lIns="101600" tIns="38100" rIns="76200" bIns="38100">
            <a:no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38877" y="1296000"/>
            <a:ext cx="5283242" cy="5040000"/>
          </a:xfrm>
        </p:spPr>
        <p:txBody>
          <a:bodyPr>
            <a:noAutofit/>
          </a:bodyPr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69930" y="1296000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69925" y="1789043"/>
            <a:ext cx="5283200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296000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789043"/>
            <a:ext cx="5283242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238925" y="1296000"/>
            <a:ext cx="5283242" cy="50400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1.xml"/><Relationship Id="rId16" Type="http://schemas.openxmlformats.org/officeDocument/2006/relationships/tags" Target="../tags/tag60.xml"/><Relationship Id="rId15" Type="http://schemas.openxmlformats.org/officeDocument/2006/relationships/tags" Target="../tags/tag59.xml"/><Relationship Id="rId14" Type="http://schemas.openxmlformats.org/officeDocument/2006/relationships/tags" Target="../tags/tag58.xml"/><Relationship Id="rId13" Type="http://schemas.openxmlformats.org/officeDocument/2006/relationships/tags" Target="../tags/tag57.xml"/><Relationship Id="rId12" Type="http://schemas.openxmlformats.org/officeDocument/2006/relationships/tags" Target="../tags/tag56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69882" y="432000"/>
            <a:ext cx="10852237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69882" y="1296000"/>
            <a:ext cx="10852237" cy="50400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64.xml"/><Relationship Id="rId3" Type="http://schemas.openxmlformats.org/officeDocument/2006/relationships/image" Target="../media/image1.png"/><Relationship Id="rId2" Type="http://schemas.openxmlformats.org/officeDocument/2006/relationships/tags" Target="../tags/tag63.xml"/><Relationship Id="rId1" Type="http://schemas.openxmlformats.org/officeDocument/2006/relationships/tags" Target="../tags/tag6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3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4.xml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5.xml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6.xml"/><Relationship Id="rId1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7.xml"/><Relationship Id="rId1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8.xml"/><Relationship Id="rId1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9.xml"/><Relationship Id="rId1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0.xml"/><Relationship Id="rId1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1.xml"/><Relationship Id="rId1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2.xml"/><Relationship Id="rId1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5.xml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3.xml"/><Relationship Id="rId1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4.xml"/><Relationship Id="rId1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5.xml"/><Relationship Id="rId1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6.xml"/><Relationship Id="rId1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7.xml"/><Relationship Id="rId1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8.xml"/><Relationship Id="rId1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9.xml"/><Relationship Id="rId1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0.xml"/><Relationship Id="rId1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1.xml"/><Relationship Id="rId1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6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7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8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9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0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1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2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zh-CN" altLang="en-US"/>
              <a:t>空白演示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在此输入您的封面副标题</a:t>
            </a: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36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635"/>
            <a:ext cx="12192000" cy="692023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35" y="0"/>
            <a:ext cx="12191365" cy="68573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35" y="0"/>
            <a:ext cx="12192000" cy="685863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191365" cy="68573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35" y="0"/>
            <a:ext cx="12191365" cy="685863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192635" cy="68573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35" y="-635"/>
            <a:ext cx="12191365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35" y="-635"/>
            <a:ext cx="12191365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635" y="0"/>
            <a:ext cx="12192000" cy="691007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35" y="635"/>
            <a:ext cx="12192000" cy="685673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6" name="内容占位符 5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192635" cy="68573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35" y="-635"/>
            <a:ext cx="12191365" cy="685863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191365" cy="68573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635"/>
            <a:ext cx="12192635" cy="685673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-635"/>
            <a:ext cx="12192000" cy="685863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35" y="0"/>
            <a:ext cx="12190730" cy="68573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635"/>
            <a:ext cx="12192000" cy="68573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0"/>
            <a:ext cx="12192000" cy="691007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635"/>
            <a:ext cx="12191365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635" y="635"/>
            <a:ext cx="12192000" cy="68573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635"/>
            <a:ext cx="12191365" cy="68573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-635"/>
            <a:ext cx="12192000" cy="685863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-635"/>
            <a:ext cx="12192635" cy="685863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TEMPLATE_THUMBS_INDEX" val="1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62.xml><?xml version="1.0" encoding="utf-8"?>
<p:tagLst xmlns:p="http://schemas.openxmlformats.org/presentationml/2006/main">
  <p:tag name="KSO_WM_UNIT_ISCONTENTSTITLE" val="0"/>
  <p:tag name="KSO_WM_UNIT_PRESET_TEXT" val="空白演示"/>
  <p:tag name="KSO_WM_UNIT_NOCLEAR" val="0"/>
  <p:tag name="KSO_WM_UNIT_VALUE" val="13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187308_1*a*1"/>
  <p:tag name="KSO_WM_TEMPLATE_CATEGORY" val="custom"/>
  <p:tag name="KSO_WM_TEMPLATE_INDEX" val="20187308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ISCONTENTSTITLE" val="0"/>
  <p:tag name="KSO_WM_UNIT_PRESET_TEXT" val="在此输入您的封面副标题"/>
  <p:tag name="KSO_WM_UNIT_NOCLEAR" val="0"/>
  <p:tag name="KSO_WM_UNIT_VALUE" val="156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187308_1*b*1"/>
  <p:tag name="KSO_WM_TEMPLATE_CATEGORY" val="custom"/>
  <p:tag name="KSO_WM_TEMPLATE_INDEX" val="20187308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65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67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68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1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2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3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4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5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6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7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8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79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81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82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83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84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85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86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87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88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89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ags/tag91.xml><?xml version="1.0" encoding="utf-8"?>
<p:tagLst xmlns:p="http://schemas.openxmlformats.org/presentationml/2006/main">
  <p:tag name="KSO_WM_BEAUTIFY_FLAG" val="#wm#"/>
  <p:tag name="KSO_WM_TEMPLATE_CATEGORY" val="custom"/>
  <p:tag name="KSO_WM_TEMPLATE_INDEX" val="20187308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</Words>
  <Application>WPS 演示</Application>
  <PresentationFormat>宽屏</PresentationFormat>
  <Paragraphs>4</Paragraphs>
  <Slides>28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34" baseType="lpstr">
      <vt:lpstr>Arial</vt:lpstr>
      <vt:lpstr>SimSun</vt:lpstr>
      <vt:lpstr>Wingdings</vt:lpstr>
      <vt:lpstr>Microsoft YaHei</vt:lpstr>
      <vt:lpstr>Arial Unicode MS</vt:lpstr>
      <vt:lpstr>Office 主题​​</vt:lpstr>
      <vt:lpstr>空白演示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Administrator</cp:lastModifiedBy>
  <cp:revision>25</cp:revision>
  <dcterms:created xsi:type="dcterms:W3CDTF">2019-06-19T02:08:00Z</dcterms:created>
  <dcterms:modified xsi:type="dcterms:W3CDTF">2020-12-02T12:29:52Z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