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2" r:id="rId21"/>
    <p:sldId id="27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581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1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488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418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85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301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66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02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34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8755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454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618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2800" cy="6917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93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8819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85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23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