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5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9145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739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8725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026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72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1930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10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4225" cy="6857365"/>
          </a:xfrm>
          <a:prstGeom prst="rect">
            <a:avLst/>
          </a:prstGeom>
        </p:spPr>
      </p:pic>
      <p:sp>
        <p:nvSpPr>
          <p:cNvPr id="6" name="内容占位符 5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534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0787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5771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72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77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167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618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4724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2865"/>
            <a:ext cx="12231370" cy="6921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6977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7041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26185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2020-12-02T12:58:20Z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